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7" r:id="rId1"/>
  </p:sldMasterIdLst>
  <p:sldIdLst>
    <p:sldId id="256" r:id="rId2"/>
    <p:sldId id="257" r:id="rId3"/>
    <p:sldId id="258" r:id="rId4"/>
    <p:sldId id="259" r:id="rId5"/>
    <p:sldId id="260" r:id="rId6"/>
    <p:sldId id="269" r:id="rId7"/>
    <p:sldId id="261" r:id="rId8"/>
    <p:sldId id="262" r:id="rId9"/>
    <p:sldId id="263" r:id="rId10"/>
    <p:sldId id="264" r:id="rId11"/>
    <p:sldId id="265" r:id="rId12"/>
    <p:sldId id="266" r:id="rId13"/>
    <p:sldId id="267" r:id="rId14"/>
    <p:sldId id="268" r:id="rId15"/>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259"/>
    <p:restoredTop sz="94656"/>
  </p:normalViewPr>
  <p:slideViewPr>
    <p:cSldViewPr snapToGrid="0" snapToObjects="1">
      <p:cViewPr varScale="1">
        <p:scale>
          <a:sx n="88" d="100"/>
          <a:sy n="88" d="100"/>
        </p:scale>
        <p:origin x="184" y="10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png>
</file>

<file path=ppt/media/image4.png>
</file>

<file path=ppt/media/image5.png>
</file>

<file path=ppt/media/image6.png>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a:t>按一下以編輯母片副標題樣式</a:t>
            </a:r>
            <a:endParaRPr lang="en-US" dirty="0"/>
          </a:p>
        </p:txBody>
      </p:sp>
      <p:sp>
        <p:nvSpPr>
          <p:cNvPr id="4" name="Date Placeholder 3"/>
          <p:cNvSpPr>
            <a:spLocks noGrp="1"/>
          </p:cNvSpPr>
          <p:nvPr>
            <p:ph type="dt" sz="half" idx="10"/>
          </p:nvPr>
        </p:nvSpPr>
        <p:spPr/>
        <p:txBody>
          <a:bodyPr/>
          <a:lstStyle/>
          <a:p>
            <a:fld id="{6C1143EC-76CC-5244-BDDE-F66AB874AB1C}" type="datetimeFigureOut">
              <a:rPr kumimoji="1" lang="zh-TW" altLang="en-US" smtClean="0"/>
              <a:t>2019/9/23</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2EE7D57B-0C27-D34D-8B0A-CA7165BA37B2}" type="slidenum">
              <a:rPr kumimoji="1" lang="zh-TW" altLang="en-US" smtClean="0"/>
              <a:t>‹#›</a:t>
            </a:fld>
            <a:endParaRPr kumimoji="1" lang="zh-TW" altLang="en-US"/>
          </a:p>
        </p:txBody>
      </p:sp>
    </p:spTree>
    <p:extLst>
      <p:ext uri="{BB962C8B-B14F-4D97-AF65-F5344CB8AC3E}">
        <p14:creationId xmlns:p14="http://schemas.microsoft.com/office/powerpoint/2010/main" val="3642580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標題與說明文字">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zh-TW" altLang="en-US"/>
              <a:t>按一下以編輯母片標題樣式</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6C1143EC-76CC-5244-BDDE-F66AB874AB1C}" type="datetimeFigureOut">
              <a:rPr kumimoji="1" lang="zh-TW" altLang="en-US" smtClean="0"/>
              <a:t>2019/9/23</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2EE7D57B-0C27-D34D-8B0A-CA7165BA37B2}" type="slidenum">
              <a:rPr kumimoji="1" lang="zh-TW" altLang="en-US" smtClean="0"/>
              <a:t>‹#›</a:t>
            </a:fld>
            <a:endParaRPr kumimoji="1" lang="zh-TW" altLang="en-US"/>
          </a:p>
        </p:txBody>
      </p:sp>
    </p:spTree>
    <p:extLst>
      <p:ext uri="{BB962C8B-B14F-4D97-AF65-F5344CB8AC3E}">
        <p14:creationId xmlns:p14="http://schemas.microsoft.com/office/powerpoint/2010/main" val="35815772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引述 (含標題)">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TW" altLang="en-US"/>
              <a:t>按一下以編輯母片標題樣式</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TW" altLang="en-US"/>
              <a:t>編輯母片文字樣式</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6C1143EC-76CC-5244-BDDE-F66AB874AB1C}" type="datetimeFigureOut">
              <a:rPr kumimoji="1" lang="zh-TW" altLang="en-US" smtClean="0"/>
              <a:t>2019/9/23</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2EE7D57B-0C27-D34D-8B0A-CA7165BA37B2}" type="slidenum">
              <a:rPr kumimoji="1" lang="zh-TW" altLang="en-US" smtClean="0"/>
              <a:t>‹#›</a:t>
            </a:fld>
            <a:endParaRPr kumimoji="1" lang="zh-TW" alt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767938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zh-TW" altLang="en-US"/>
              <a:t>按一下以編輯母片標題樣式</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6C1143EC-76CC-5244-BDDE-F66AB874AB1C}" type="datetimeFigureOut">
              <a:rPr kumimoji="1" lang="zh-TW" altLang="en-US" smtClean="0"/>
              <a:t>2019/9/23</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2EE7D57B-0C27-D34D-8B0A-CA7165BA37B2}" type="slidenum">
              <a:rPr kumimoji="1" lang="zh-TW" altLang="en-US" smtClean="0"/>
              <a:t>‹#›</a:t>
            </a:fld>
            <a:endParaRPr kumimoji="1" lang="zh-TW" altLang="en-US"/>
          </a:p>
        </p:txBody>
      </p:sp>
    </p:spTree>
    <p:extLst>
      <p:ext uri="{BB962C8B-B14F-4D97-AF65-F5344CB8AC3E}">
        <p14:creationId xmlns:p14="http://schemas.microsoft.com/office/powerpoint/2010/main" val="42338078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述名片">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TW" altLang="en-US"/>
              <a:t>按一下以編輯母片標題樣式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TW" altLang="en-US"/>
              <a:t>編輯母片文字樣式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6C1143EC-76CC-5244-BDDE-F66AB874AB1C}" type="datetimeFigureOut">
              <a:rPr kumimoji="1" lang="zh-TW" altLang="en-US" smtClean="0"/>
              <a:t>2019/9/23</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2EE7D57B-0C27-D34D-8B0A-CA7165BA37B2}" type="slidenum">
              <a:rPr kumimoji="1" lang="zh-TW" altLang="en-US" smtClean="0"/>
              <a:t>‹#›</a:t>
            </a:fld>
            <a:endParaRPr kumimoji="1" lang="zh-TW" alt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7044588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或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zh-TW" altLang="en-US"/>
              <a:t>按一下以編輯母片標題樣式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TW" altLang="en-US"/>
              <a:t>編輯母片文字樣式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6C1143EC-76CC-5244-BDDE-F66AB874AB1C}" type="datetimeFigureOut">
              <a:rPr kumimoji="1" lang="zh-TW" altLang="en-US" smtClean="0"/>
              <a:t>2019/9/23</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2EE7D57B-0C27-D34D-8B0A-CA7165BA37B2}" type="slidenum">
              <a:rPr kumimoji="1" lang="zh-TW" altLang="en-US" smtClean="0"/>
              <a:t>‹#›</a:t>
            </a:fld>
            <a:endParaRPr kumimoji="1" lang="zh-TW" altLang="en-US"/>
          </a:p>
        </p:txBody>
      </p:sp>
    </p:spTree>
    <p:extLst>
      <p:ext uri="{BB962C8B-B14F-4D97-AF65-F5344CB8AC3E}">
        <p14:creationId xmlns:p14="http://schemas.microsoft.com/office/powerpoint/2010/main" val="28619552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6C1143EC-76CC-5244-BDDE-F66AB874AB1C}" type="datetimeFigureOut">
              <a:rPr kumimoji="1" lang="zh-TW" altLang="en-US" smtClean="0"/>
              <a:t>2019/9/23</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2EE7D57B-0C27-D34D-8B0A-CA7165BA37B2}" type="slidenum">
              <a:rPr kumimoji="1" lang="zh-TW" altLang="en-US" smtClean="0"/>
              <a:t>‹#›</a:t>
            </a:fld>
            <a:endParaRPr kumimoji="1" lang="zh-TW" altLang="en-US"/>
          </a:p>
        </p:txBody>
      </p:sp>
    </p:spTree>
    <p:extLst>
      <p:ext uri="{BB962C8B-B14F-4D97-AF65-F5344CB8AC3E}">
        <p14:creationId xmlns:p14="http://schemas.microsoft.com/office/powerpoint/2010/main" val="35326572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6C1143EC-76CC-5244-BDDE-F66AB874AB1C}" type="datetimeFigureOut">
              <a:rPr kumimoji="1" lang="zh-TW" altLang="en-US" smtClean="0"/>
              <a:t>2019/9/23</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2EE7D57B-0C27-D34D-8B0A-CA7165BA37B2}" type="slidenum">
              <a:rPr kumimoji="1" lang="zh-TW" altLang="en-US" smtClean="0"/>
              <a:t>‹#›</a:t>
            </a:fld>
            <a:endParaRPr kumimoji="1" lang="zh-TW" altLang="en-US"/>
          </a:p>
        </p:txBody>
      </p:sp>
    </p:spTree>
    <p:extLst>
      <p:ext uri="{BB962C8B-B14F-4D97-AF65-F5344CB8AC3E}">
        <p14:creationId xmlns:p14="http://schemas.microsoft.com/office/powerpoint/2010/main" val="30972195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6C1143EC-76CC-5244-BDDE-F66AB874AB1C}" type="datetimeFigureOut">
              <a:rPr kumimoji="1" lang="zh-TW" altLang="en-US" smtClean="0"/>
              <a:t>2019/9/23</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2EE7D57B-0C27-D34D-8B0A-CA7165BA37B2}" type="slidenum">
              <a:rPr kumimoji="1" lang="zh-TW" altLang="en-US" smtClean="0"/>
              <a:t>‹#›</a:t>
            </a:fld>
            <a:endParaRPr kumimoji="1" lang="zh-TW" altLang="en-US"/>
          </a:p>
        </p:txBody>
      </p:sp>
    </p:spTree>
    <p:extLst>
      <p:ext uri="{BB962C8B-B14F-4D97-AF65-F5344CB8AC3E}">
        <p14:creationId xmlns:p14="http://schemas.microsoft.com/office/powerpoint/2010/main" val="22360952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zh-TW" altLang="en-US"/>
              <a:t>按一下以編輯母片標題樣式</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6C1143EC-76CC-5244-BDDE-F66AB874AB1C}" type="datetimeFigureOut">
              <a:rPr kumimoji="1" lang="zh-TW" altLang="en-US" smtClean="0"/>
              <a:t>2019/9/23</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2EE7D57B-0C27-D34D-8B0A-CA7165BA37B2}" type="slidenum">
              <a:rPr kumimoji="1" lang="zh-TW" altLang="en-US" smtClean="0"/>
              <a:t>‹#›</a:t>
            </a:fld>
            <a:endParaRPr kumimoji="1" lang="zh-TW" altLang="en-US"/>
          </a:p>
        </p:txBody>
      </p:sp>
    </p:spTree>
    <p:extLst>
      <p:ext uri="{BB962C8B-B14F-4D97-AF65-F5344CB8AC3E}">
        <p14:creationId xmlns:p14="http://schemas.microsoft.com/office/powerpoint/2010/main" val="18725950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6C1143EC-76CC-5244-BDDE-F66AB874AB1C}" type="datetimeFigureOut">
              <a:rPr kumimoji="1" lang="zh-TW" altLang="en-US" smtClean="0"/>
              <a:t>2019/9/23</a:t>
            </a:fld>
            <a:endParaRPr kumimoji="1" lang="zh-TW" altLang="en-US"/>
          </a:p>
        </p:txBody>
      </p:sp>
      <p:sp>
        <p:nvSpPr>
          <p:cNvPr id="6" name="Footer Placeholder 5"/>
          <p:cNvSpPr>
            <a:spLocks noGrp="1"/>
          </p:cNvSpPr>
          <p:nvPr>
            <p:ph type="ftr" sz="quarter" idx="11"/>
          </p:nvPr>
        </p:nvSpPr>
        <p:spPr/>
        <p:txBody>
          <a:bodyPr/>
          <a:lstStyle/>
          <a:p>
            <a:endParaRPr kumimoji="1" lang="zh-TW" altLang="en-US"/>
          </a:p>
        </p:txBody>
      </p:sp>
      <p:sp>
        <p:nvSpPr>
          <p:cNvPr id="7" name="Slide Number Placeholder 6"/>
          <p:cNvSpPr>
            <a:spLocks noGrp="1"/>
          </p:cNvSpPr>
          <p:nvPr>
            <p:ph type="sldNum" sz="quarter" idx="12"/>
          </p:nvPr>
        </p:nvSpPr>
        <p:spPr/>
        <p:txBody>
          <a:bodyPr/>
          <a:lstStyle/>
          <a:p>
            <a:fld id="{2EE7D57B-0C27-D34D-8B0A-CA7165BA37B2}" type="slidenum">
              <a:rPr kumimoji="1" lang="zh-TW" altLang="en-US" smtClean="0"/>
              <a:t>‹#›</a:t>
            </a:fld>
            <a:endParaRPr kumimoji="1" lang="zh-TW" altLang="en-US"/>
          </a:p>
        </p:txBody>
      </p:sp>
    </p:spTree>
    <p:extLst>
      <p:ext uri="{BB962C8B-B14F-4D97-AF65-F5344CB8AC3E}">
        <p14:creationId xmlns:p14="http://schemas.microsoft.com/office/powerpoint/2010/main" val="1919059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6C1143EC-76CC-5244-BDDE-F66AB874AB1C}" type="datetimeFigureOut">
              <a:rPr kumimoji="1" lang="zh-TW" altLang="en-US" smtClean="0"/>
              <a:t>2019/9/23</a:t>
            </a:fld>
            <a:endParaRPr kumimoji="1" lang="zh-TW" altLang="en-US"/>
          </a:p>
        </p:txBody>
      </p:sp>
      <p:sp>
        <p:nvSpPr>
          <p:cNvPr id="8" name="Footer Placeholder 7"/>
          <p:cNvSpPr>
            <a:spLocks noGrp="1"/>
          </p:cNvSpPr>
          <p:nvPr>
            <p:ph type="ftr" sz="quarter" idx="11"/>
          </p:nvPr>
        </p:nvSpPr>
        <p:spPr/>
        <p:txBody>
          <a:bodyPr/>
          <a:lstStyle/>
          <a:p>
            <a:endParaRPr kumimoji="1" lang="zh-TW" altLang="en-US"/>
          </a:p>
        </p:txBody>
      </p:sp>
      <p:sp>
        <p:nvSpPr>
          <p:cNvPr id="9" name="Slide Number Placeholder 8"/>
          <p:cNvSpPr>
            <a:spLocks noGrp="1"/>
          </p:cNvSpPr>
          <p:nvPr>
            <p:ph type="sldNum" sz="quarter" idx="12"/>
          </p:nvPr>
        </p:nvSpPr>
        <p:spPr/>
        <p:txBody>
          <a:bodyPr/>
          <a:lstStyle/>
          <a:p>
            <a:fld id="{2EE7D57B-0C27-D34D-8B0A-CA7165BA37B2}" type="slidenum">
              <a:rPr kumimoji="1" lang="zh-TW" altLang="en-US" smtClean="0"/>
              <a:t>‹#›</a:t>
            </a:fld>
            <a:endParaRPr kumimoji="1" lang="zh-TW" altLang="en-US"/>
          </a:p>
        </p:txBody>
      </p:sp>
    </p:spTree>
    <p:extLst>
      <p:ext uri="{BB962C8B-B14F-4D97-AF65-F5344CB8AC3E}">
        <p14:creationId xmlns:p14="http://schemas.microsoft.com/office/powerpoint/2010/main" val="38463840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6C1143EC-76CC-5244-BDDE-F66AB874AB1C}" type="datetimeFigureOut">
              <a:rPr kumimoji="1" lang="zh-TW" altLang="en-US" smtClean="0"/>
              <a:t>2019/9/23</a:t>
            </a:fld>
            <a:endParaRPr kumimoji="1" lang="zh-TW" altLang="en-US"/>
          </a:p>
        </p:txBody>
      </p:sp>
      <p:sp>
        <p:nvSpPr>
          <p:cNvPr id="4" name="Footer Placeholder 3"/>
          <p:cNvSpPr>
            <a:spLocks noGrp="1"/>
          </p:cNvSpPr>
          <p:nvPr>
            <p:ph type="ftr" sz="quarter" idx="11"/>
          </p:nvPr>
        </p:nvSpPr>
        <p:spPr/>
        <p:txBody>
          <a:bodyPr/>
          <a:lstStyle/>
          <a:p>
            <a:endParaRPr kumimoji="1" lang="zh-TW" altLang="en-US"/>
          </a:p>
        </p:txBody>
      </p:sp>
      <p:sp>
        <p:nvSpPr>
          <p:cNvPr id="5" name="Slide Number Placeholder 4"/>
          <p:cNvSpPr>
            <a:spLocks noGrp="1"/>
          </p:cNvSpPr>
          <p:nvPr>
            <p:ph type="sldNum" sz="quarter" idx="12"/>
          </p:nvPr>
        </p:nvSpPr>
        <p:spPr/>
        <p:txBody>
          <a:bodyPr/>
          <a:lstStyle/>
          <a:p>
            <a:fld id="{2EE7D57B-0C27-D34D-8B0A-CA7165BA37B2}" type="slidenum">
              <a:rPr kumimoji="1" lang="zh-TW" altLang="en-US" smtClean="0"/>
              <a:t>‹#›</a:t>
            </a:fld>
            <a:endParaRPr kumimoji="1" lang="zh-TW" altLang="en-US"/>
          </a:p>
        </p:txBody>
      </p:sp>
    </p:spTree>
    <p:extLst>
      <p:ext uri="{BB962C8B-B14F-4D97-AF65-F5344CB8AC3E}">
        <p14:creationId xmlns:p14="http://schemas.microsoft.com/office/powerpoint/2010/main" val="546529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C1143EC-76CC-5244-BDDE-F66AB874AB1C}" type="datetimeFigureOut">
              <a:rPr kumimoji="1" lang="zh-TW" altLang="en-US" smtClean="0"/>
              <a:t>2019/9/23</a:t>
            </a:fld>
            <a:endParaRPr kumimoji="1" lang="zh-TW" altLang="en-US"/>
          </a:p>
        </p:txBody>
      </p:sp>
      <p:sp>
        <p:nvSpPr>
          <p:cNvPr id="3" name="Footer Placeholder 2"/>
          <p:cNvSpPr>
            <a:spLocks noGrp="1"/>
          </p:cNvSpPr>
          <p:nvPr>
            <p:ph type="ftr" sz="quarter" idx="11"/>
          </p:nvPr>
        </p:nvSpPr>
        <p:spPr/>
        <p:txBody>
          <a:bodyPr/>
          <a:lstStyle/>
          <a:p>
            <a:endParaRPr kumimoji="1" lang="zh-TW" altLang="en-US"/>
          </a:p>
        </p:txBody>
      </p:sp>
      <p:sp>
        <p:nvSpPr>
          <p:cNvPr id="4" name="Slide Number Placeholder 3"/>
          <p:cNvSpPr>
            <a:spLocks noGrp="1"/>
          </p:cNvSpPr>
          <p:nvPr>
            <p:ph type="sldNum" sz="quarter" idx="12"/>
          </p:nvPr>
        </p:nvSpPr>
        <p:spPr/>
        <p:txBody>
          <a:bodyPr/>
          <a:lstStyle/>
          <a:p>
            <a:fld id="{2EE7D57B-0C27-D34D-8B0A-CA7165BA37B2}" type="slidenum">
              <a:rPr kumimoji="1" lang="zh-TW" altLang="en-US" smtClean="0"/>
              <a:t>‹#›</a:t>
            </a:fld>
            <a:endParaRPr kumimoji="1" lang="zh-TW" altLang="en-US"/>
          </a:p>
        </p:txBody>
      </p:sp>
    </p:spTree>
    <p:extLst>
      <p:ext uri="{BB962C8B-B14F-4D97-AF65-F5344CB8AC3E}">
        <p14:creationId xmlns:p14="http://schemas.microsoft.com/office/powerpoint/2010/main" val="37685343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zh-TW" altLang="en-US"/>
              <a:t>按一下以編輯母片標題樣式</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zh-TW" altLang="en-US"/>
              <a:t>編輯母片文字樣式</a:t>
            </a:r>
          </a:p>
        </p:txBody>
      </p:sp>
      <p:sp>
        <p:nvSpPr>
          <p:cNvPr id="5" name="Date Placeholder 4"/>
          <p:cNvSpPr>
            <a:spLocks noGrp="1"/>
          </p:cNvSpPr>
          <p:nvPr>
            <p:ph type="dt" sz="half" idx="10"/>
          </p:nvPr>
        </p:nvSpPr>
        <p:spPr/>
        <p:txBody>
          <a:bodyPr/>
          <a:lstStyle/>
          <a:p>
            <a:fld id="{6C1143EC-76CC-5244-BDDE-F66AB874AB1C}" type="datetimeFigureOut">
              <a:rPr kumimoji="1" lang="zh-TW" altLang="en-US" smtClean="0"/>
              <a:t>2019/9/23</a:t>
            </a:fld>
            <a:endParaRPr kumimoji="1" lang="zh-TW" altLang="en-US"/>
          </a:p>
        </p:txBody>
      </p:sp>
      <p:sp>
        <p:nvSpPr>
          <p:cNvPr id="6" name="Footer Placeholder 5"/>
          <p:cNvSpPr>
            <a:spLocks noGrp="1"/>
          </p:cNvSpPr>
          <p:nvPr>
            <p:ph type="ftr" sz="quarter" idx="11"/>
          </p:nvPr>
        </p:nvSpPr>
        <p:spPr/>
        <p:txBody>
          <a:bodyPr/>
          <a:lstStyle/>
          <a:p>
            <a:endParaRPr kumimoji="1" lang="zh-TW" altLang="en-US"/>
          </a:p>
        </p:txBody>
      </p:sp>
      <p:sp>
        <p:nvSpPr>
          <p:cNvPr id="7" name="Slide Number Placeholder 6"/>
          <p:cNvSpPr>
            <a:spLocks noGrp="1"/>
          </p:cNvSpPr>
          <p:nvPr>
            <p:ph type="sldNum" sz="quarter" idx="12"/>
          </p:nvPr>
        </p:nvSpPr>
        <p:spPr/>
        <p:txBody>
          <a:bodyPr/>
          <a:lstStyle/>
          <a:p>
            <a:fld id="{2EE7D57B-0C27-D34D-8B0A-CA7165BA37B2}" type="slidenum">
              <a:rPr kumimoji="1" lang="zh-TW" altLang="en-US" smtClean="0"/>
              <a:t>‹#›</a:t>
            </a:fld>
            <a:endParaRPr kumimoji="1" lang="zh-TW" altLang="en-US"/>
          </a:p>
        </p:txBody>
      </p:sp>
    </p:spTree>
    <p:extLst>
      <p:ext uri="{BB962C8B-B14F-4D97-AF65-F5344CB8AC3E}">
        <p14:creationId xmlns:p14="http://schemas.microsoft.com/office/powerpoint/2010/main" val="1506247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6C1143EC-76CC-5244-BDDE-F66AB874AB1C}" type="datetimeFigureOut">
              <a:rPr kumimoji="1" lang="zh-TW" altLang="en-US" smtClean="0"/>
              <a:t>2019/9/23</a:t>
            </a:fld>
            <a:endParaRPr kumimoji="1" lang="zh-TW" altLang="en-US"/>
          </a:p>
        </p:txBody>
      </p:sp>
      <p:sp>
        <p:nvSpPr>
          <p:cNvPr id="6" name="Footer Placeholder 5"/>
          <p:cNvSpPr>
            <a:spLocks noGrp="1"/>
          </p:cNvSpPr>
          <p:nvPr>
            <p:ph type="ftr" sz="quarter" idx="11"/>
          </p:nvPr>
        </p:nvSpPr>
        <p:spPr/>
        <p:txBody>
          <a:bodyPr/>
          <a:lstStyle/>
          <a:p>
            <a:endParaRPr kumimoji="1" lang="zh-TW" altLang="en-US"/>
          </a:p>
        </p:txBody>
      </p:sp>
      <p:sp>
        <p:nvSpPr>
          <p:cNvPr id="7" name="Slide Number Placeholder 6"/>
          <p:cNvSpPr>
            <a:spLocks noGrp="1"/>
          </p:cNvSpPr>
          <p:nvPr>
            <p:ph type="sldNum" sz="quarter" idx="12"/>
          </p:nvPr>
        </p:nvSpPr>
        <p:spPr/>
        <p:txBody>
          <a:bodyPr/>
          <a:lstStyle/>
          <a:p>
            <a:fld id="{2EE7D57B-0C27-D34D-8B0A-CA7165BA37B2}" type="slidenum">
              <a:rPr kumimoji="1" lang="zh-TW" altLang="en-US" smtClean="0"/>
              <a:t>‹#›</a:t>
            </a:fld>
            <a:endParaRPr kumimoji="1" lang="zh-TW" altLang="en-US"/>
          </a:p>
        </p:txBody>
      </p:sp>
    </p:spTree>
    <p:extLst>
      <p:ext uri="{BB962C8B-B14F-4D97-AF65-F5344CB8AC3E}">
        <p14:creationId xmlns:p14="http://schemas.microsoft.com/office/powerpoint/2010/main" val="39940980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C1143EC-76CC-5244-BDDE-F66AB874AB1C}" type="datetimeFigureOut">
              <a:rPr kumimoji="1" lang="zh-TW" altLang="en-US" smtClean="0"/>
              <a:t>2019/9/23</a:t>
            </a:fld>
            <a:endParaRPr kumimoji="1" lang="zh-TW" alt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kumimoji="1" lang="zh-TW" alt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2EE7D57B-0C27-D34D-8B0A-CA7165BA37B2}" type="slidenum">
              <a:rPr kumimoji="1" lang="zh-TW" altLang="en-US" smtClean="0"/>
              <a:t>‹#›</a:t>
            </a:fld>
            <a:endParaRPr kumimoji="1" lang="zh-TW" altLang="en-US"/>
          </a:p>
        </p:txBody>
      </p:sp>
    </p:spTree>
    <p:extLst>
      <p:ext uri="{BB962C8B-B14F-4D97-AF65-F5344CB8AC3E}">
        <p14:creationId xmlns:p14="http://schemas.microsoft.com/office/powerpoint/2010/main" val="2230911108"/>
      </p:ext>
    </p:extLst>
  </p:cSld>
  <p:clrMap bg1="dk1" tx1="lt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lstStyle/>
          <a:p>
            <a:r>
              <a:rPr kumimoji="1" lang="en-US" altLang="zh-TW" sz="6000" b="1" dirty="0"/>
              <a:t>Music Plus</a:t>
            </a:r>
            <a:endParaRPr kumimoji="1" lang="zh-TW" altLang="en-US" sz="6000" b="1" dirty="0"/>
          </a:p>
        </p:txBody>
      </p:sp>
      <p:sp>
        <p:nvSpPr>
          <p:cNvPr id="3" name="副標題 2"/>
          <p:cNvSpPr>
            <a:spLocks noGrp="1"/>
          </p:cNvSpPr>
          <p:nvPr>
            <p:ph type="subTitle" idx="1"/>
          </p:nvPr>
        </p:nvSpPr>
        <p:spPr/>
        <p:txBody>
          <a:bodyPr/>
          <a:lstStyle/>
          <a:p>
            <a:r>
              <a:rPr kumimoji="1" lang="zh-TW" altLang="en-US" dirty="0"/>
              <a:t>許丞文、陳奕帆、劉品萱、沈仲毅、柏泰祥</a:t>
            </a:r>
          </a:p>
        </p:txBody>
      </p:sp>
    </p:spTree>
    <p:extLst>
      <p:ext uri="{BB962C8B-B14F-4D97-AF65-F5344CB8AC3E}">
        <p14:creationId xmlns:p14="http://schemas.microsoft.com/office/powerpoint/2010/main" val="4138986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a:t>提高使用者介面體驗</a:t>
            </a:r>
            <a:endParaRPr kumimoji="1" lang="zh-TW" altLang="en-US" b="1" dirty="0"/>
          </a:p>
        </p:txBody>
      </p:sp>
      <p:sp>
        <p:nvSpPr>
          <p:cNvPr id="3" name="內容版面配置區 2"/>
          <p:cNvSpPr>
            <a:spLocks noGrp="1"/>
          </p:cNvSpPr>
          <p:nvPr>
            <p:ph idx="1"/>
          </p:nvPr>
        </p:nvSpPr>
        <p:spPr>
          <a:xfrm>
            <a:off x="677334" y="1440499"/>
            <a:ext cx="8596668" cy="2144365"/>
          </a:xfrm>
        </p:spPr>
        <p:txBody>
          <a:bodyPr/>
          <a:lstStyle/>
          <a:p>
            <a:r>
              <a:rPr lang="zh-TW" altLang="en-US" dirty="0"/>
              <a:t>根據歌曲的</a:t>
            </a:r>
            <a:r>
              <a:rPr lang="zh-Hant" altLang="en-US" dirty="0"/>
              <a:t>類型</a:t>
            </a:r>
            <a:r>
              <a:rPr lang="zh-TW" altLang="en-US" dirty="0"/>
              <a:t>在使用者收聽歌曲的時候呈現</a:t>
            </a:r>
            <a:r>
              <a:rPr lang="zh-Hant" altLang="en-US" dirty="0"/>
              <a:t>符合歌曲氛圍的視覺效果使得收聽歌曲的時候能夠更加融入歌曲情感</a:t>
            </a:r>
            <a:r>
              <a:rPr lang="zh-TW" altLang="en-US" dirty="0"/>
              <a:t>，不單純只提供歌曲專輯封面或歌詞</a:t>
            </a:r>
            <a:endParaRPr lang="en-US" altLang="zh-TW" dirty="0"/>
          </a:p>
          <a:p>
            <a:r>
              <a:rPr lang="zh-TW" altLang="en-US" dirty="0"/>
              <a:t>在一些收藏歌曲、刪除歌曲等功能加強使用者體驗</a:t>
            </a:r>
            <a:r>
              <a:rPr lang="zh-Hant" altLang="en-US" dirty="0"/>
              <a:t>，例如刪除歌曲可以透過編輯歌單時達到一次刪除多首的效果</a:t>
            </a:r>
            <a:endParaRPr lang="zh-TW" altLang="en-US" dirty="0"/>
          </a:p>
          <a:p>
            <a:endParaRPr kumimoji="1" lang="zh-TW" altLang="en-US" dirty="0"/>
          </a:p>
        </p:txBody>
      </p:sp>
      <p:pic>
        <p:nvPicPr>
          <p:cNvPr id="4" name="圖片 3">
            <a:extLst>
              <a:ext uri="{FF2B5EF4-FFF2-40B4-BE49-F238E27FC236}">
                <a16:creationId xmlns:a16="http://schemas.microsoft.com/office/drawing/2014/main" id="{A87EF0ED-04E9-6E42-B3FC-475A0C3AF58E}"/>
              </a:ext>
            </a:extLst>
          </p:cNvPr>
          <p:cNvPicPr>
            <a:picLocks noChangeAspect="1"/>
          </p:cNvPicPr>
          <p:nvPr/>
        </p:nvPicPr>
        <p:blipFill>
          <a:blip r:embed="rId2"/>
          <a:stretch>
            <a:fillRect/>
          </a:stretch>
        </p:blipFill>
        <p:spPr>
          <a:xfrm>
            <a:off x="1140542" y="2961763"/>
            <a:ext cx="4572000" cy="3441700"/>
          </a:xfrm>
          <a:prstGeom prst="rect">
            <a:avLst/>
          </a:prstGeom>
        </p:spPr>
      </p:pic>
    </p:spTree>
    <p:extLst>
      <p:ext uri="{BB962C8B-B14F-4D97-AF65-F5344CB8AC3E}">
        <p14:creationId xmlns:p14="http://schemas.microsoft.com/office/powerpoint/2010/main" val="2546237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a:t>歌曲查詢、辨識功能</a:t>
            </a:r>
            <a:endParaRPr kumimoji="1" lang="zh-TW" altLang="en-US" b="1" dirty="0"/>
          </a:p>
        </p:txBody>
      </p:sp>
      <p:sp>
        <p:nvSpPr>
          <p:cNvPr id="3" name="內容版面配置區 2"/>
          <p:cNvSpPr>
            <a:spLocks noGrp="1"/>
          </p:cNvSpPr>
          <p:nvPr>
            <p:ph idx="1"/>
          </p:nvPr>
        </p:nvSpPr>
        <p:spPr/>
        <p:txBody>
          <a:bodyPr/>
          <a:lstStyle/>
          <a:p>
            <a:r>
              <a:rPr lang="zh-TW" altLang="en-US" dirty="0"/>
              <a:t>此功能能夠讓使用者在隨時再聽到喜歡到不清楚歌曲的狀況下，立刻透過片段歌詞，來得到該歌曲的資訊</a:t>
            </a:r>
            <a:endParaRPr lang="en-US" altLang="zh-TW" dirty="0"/>
          </a:p>
          <a:p>
            <a:r>
              <a:rPr lang="zh-TW" altLang="en-US" dirty="0"/>
              <a:t>歌名查詢</a:t>
            </a:r>
            <a:endParaRPr lang="en-US" altLang="zh-TW" dirty="0"/>
          </a:p>
          <a:p>
            <a:r>
              <a:rPr lang="zh-TW" altLang="en-US" dirty="0"/>
              <a:t>歌詞查詢</a:t>
            </a:r>
            <a:endParaRPr lang="en-US" altLang="zh-TW" dirty="0"/>
          </a:p>
          <a:p>
            <a:pPr lvl="1"/>
            <a:r>
              <a:rPr lang="zh-TW" altLang="en-US" dirty="0"/>
              <a:t>針對 </a:t>
            </a:r>
            <a:r>
              <a:rPr lang="en-US" altLang="zh-TW" dirty="0"/>
              <a:t>SQL </a:t>
            </a:r>
            <a:r>
              <a:rPr lang="zh-TW" altLang="en-US" dirty="0"/>
              <a:t>減少查詢時間</a:t>
            </a:r>
            <a:endParaRPr lang="en-US" altLang="zh-TW" dirty="0"/>
          </a:p>
          <a:p>
            <a:r>
              <a:rPr lang="zh-TW" altLang="en-US" dirty="0"/>
              <a:t>歌聲查詢</a:t>
            </a:r>
            <a:endParaRPr lang="en-US" altLang="zh-TW" dirty="0"/>
          </a:p>
          <a:p>
            <a:pPr lvl="1"/>
            <a:r>
              <a:rPr lang="zh-TW" altLang="en-US" dirty="0"/>
              <a:t>分析音波</a:t>
            </a:r>
            <a:br>
              <a:rPr lang="zh-TW" altLang="en-US" dirty="0"/>
            </a:br>
            <a:endParaRPr lang="zh-TW" altLang="en-US" dirty="0"/>
          </a:p>
        </p:txBody>
      </p:sp>
    </p:spTree>
    <p:extLst>
      <p:ext uri="{BB962C8B-B14F-4D97-AF65-F5344CB8AC3E}">
        <p14:creationId xmlns:p14="http://schemas.microsoft.com/office/powerpoint/2010/main" val="12846167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a:t>預設主題歌單推薦與使用者主動推薦歌曲 </a:t>
            </a:r>
            <a:br>
              <a:rPr lang="zh-TW" altLang="en-US" b="1" dirty="0"/>
            </a:br>
            <a:endParaRPr kumimoji="1" lang="zh-TW" altLang="en-US" b="1" dirty="0"/>
          </a:p>
        </p:txBody>
      </p:sp>
      <p:sp>
        <p:nvSpPr>
          <p:cNvPr id="3" name="內容版面配置區 2"/>
          <p:cNvSpPr>
            <a:spLocks noGrp="1"/>
          </p:cNvSpPr>
          <p:nvPr>
            <p:ph idx="1"/>
          </p:nvPr>
        </p:nvSpPr>
        <p:spPr/>
        <p:txBody>
          <a:bodyPr/>
          <a:lstStyle/>
          <a:p>
            <a:r>
              <a:rPr lang="zh-TW" altLang="en-US" dirty="0"/>
              <a:t>使用者能透過系統預設的主題歌單</a:t>
            </a:r>
            <a:r>
              <a:rPr lang="zh-Hant" altLang="en-US" dirty="0"/>
              <a:t>（</a:t>
            </a:r>
            <a:r>
              <a:rPr lang="zh-TW" altLang="en-US" dirty="0"/>
              <a:t>例如</a:t>
            </a:r>
            <a:r>
              <a:rPr lang="zh-Hant" altLang="en-US" dirty="0"/>
              <a:t>：</a:t>
            </a:r>
            <a:r>
              <a:rPr lang="zh-TW" altLang="en-US" dirty="0"/>
              <a:t>運動、讀書等</a:t>
            </a:r>
            <a:r>
              <a:rPr lang="zh-Hant" altLang="en-US" dirty="0"/>
              <a:t>）</a:t>
            </a:r>
            <a:r>
              <a:rPr lang="zh-TW" altLang="en-US" dirty="0"/>
              <a:t>來收聽歌曲。</a:t>
            </a:r>
            <a:endParaRPr lang="en-US" altLang="zh-TW" dirty="0"/>
          </a:p>
          <a:p>
            <a:r>
              <a:rPr lang="zh-Hant" altLang="en-US" dirty="0"/>
              <a:t>依據使用者常聽的音樂類型（例如：</a:t>
            </a:r>
            <a:r>
              <a:rPr lang="en-US" altLang="zh-Hant" dirty="0"/>
              <a:t>R</a:t>
            </a:r>
            <a:r>
              <a:rPr lang="zh-Hant" altLang="en-US" dirty="0"/>
              <a:t>＆</a:t>
            </a:r>
            <a:r>
              <a:rPr lang="en-US" altLang="zh-Hant" dirty="0"/>
              <a:t>B</a:t>
            </a:r>
            <a:r>
              <a:rPr lang="zh-Hant" altLang="en-US" dirty="0"/>
              <a:t>、</a:t>
            </a:r>
            <a:r>
              <a:rPr lang="en-US" altLang="zh-Hant" dirty="0"/>
              <a:t>EDM</a:t>
            </a:r>
            <a:r>
              <a:rPr lang="zh-Hant" altLang="en-US" dirty="0"/>
              <a:t>、</a:t>
            </a:r>
            <a:r>
              <a:rPr lang="en-US" altLang="zh-Hant" dirty="0"/>
              <a:t>Soul</a:t>
            </a:r>
            <a:r>
              <a:rPr lang="zh-Hant" altLang="en-US" dirty="0"/>
              <a:t>、</a:t>
            </a:r>
            <a:r>
              <a:rPr lang="en-US" altLang="zh-Hant" dirty="0"/>
              <a:t>Hip-Hop</a:t>
            </a:r>
            <a:r>
              <a:rPr lang="zh-Hant" altLang="en-US" dirty="0"/>
              <a:t>等）來推薦歌曲給使用者</a:t>
            </a:r>
            <a:endParaRPr lang="en-US" altLang="zh-TW" dirty="0"/>
          </a:p>
          <a:p>
            <a:r>
              <a:rPr lang="zh-Hant" altLang="en-US" dirty="0"/>
              <a:t>使用者</a:t>
            </a:r>
            <a:r>
              <a:rPr lang="zh-TW" altLang="en-US" dirty="0"/>
              <a:t>能透過自己建立、更新歌單，在線上以 </a:t>
            </a:r>
            <a:r>
              <a:rPr lang="en-US" altLang="zh-TW" dirty="0"/>
              <a:t>live </a:t>
            </a:r>
            <a:r>
              <a:rPr lang="zh-TW" altLang="en-US" dirty="0"/>
              <a:t>的模式播放歌曲，其他使用者即能夠加入此電台收聽歌曲</a:t>
            </a:r>
            <a:br>
              <a:rPr lang="zh-TW" altLang="en-US" dirty="0"/>
            </a:br>
            <a:endParaRPr lang="zh-TW" altLang="en-US" dirty="0"/>
          </a:p>
          <a:p>
            <a:endParaRPr kumimoji="1" lang="zh-TW" altLang="en-US" dirty="0"/>
          </a:p>
        </p:txBody>
      </p:sp>
    </p:spTree>
    <p:extLst>
      <p:ext uri="{BB962C8B-B14F-4D97-AF65-F5344CB8AC3E}">
        <p14:creationId xmlns:p14="http://schemas.microsoft.com/office/powerpoint/2010/main" val="13708456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a:t>綜觀性高的排行榜 </a:t>
            </a:r>
            <a:br>
              <a:rPr lang="zh-TW" altLang="en-US" b="1" dirty="0"/>
            </a:br>
            <a:endParaRPr kumimoji="1" lang="zh-TW" altLang="en-US" b="1" dirty="0"/>
          </a:p>
        </p:txBody>
      </p:sp>
      <p:sp>
        <p:nvSpPr>
          <p:cNvPr id="3" name="內容版面配置區 2"/>
          <p:cNvSpPr>
            <a:spLocks noGrp="1"/>
          </p:cNvSpPr>
          <p:nvPr>
            <p:ph idx="1"/>
          </p:nvPr>
        </p:nvSpPr>
        <p:spPr/>
        <p:txBody>
          <a:bodyPr/>
          <a:lstStyle/>
          <a:p>
            <a:r>
              <a:rPr lang="zh-TW" altLang="en-US" dirty="0"/>
              <a:t>考慮到台灣多個指標性的音樂播放軟體雖都擁有各自的榜單，但彼此之間的收聽用戶大多數並不相同，常有長期霸榜的狀況，因此我們希望能夠集結各個音樂平台的榜單，以權重的方式，來提供更綜觀的榜單 </a:t>
            </a:r>
          </a:p>
          <a:p>
            <a:endParaRPr kumimoji="1" lang="zh-TW" altLang="en-US" dirty="0"/>
          </a:p>
        </p:txBody>
      </p:sp>
    </p:spTree>
    <p:extLst>
      <p:ext uri="{BB962C8B-B14F-4D97-AF65-F5344CB8AC3E}">
        <p14:creationId xmlns:p14="http://schemas.microsoft.com/office/powerpoint/2010/main" val="11400090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955" y="2835125"/>
            <a:ext cx="9661674" cy="677333"/>
          </a:xfrm>
        </p:spPr>
        <p:txBody>
          <a:bodyPr>
            <a:noAutofit/>
          </a:bodyPr>
          <a:lstStyle/>
          <a:p>
            <a:r>
              <a:rPr kumimoji="1" lang="en-US" altLang="zh-TW" sz="6600" b="1" dirty="0">
                <a:latin typeface="+mj-ea"/>
              </a:rPr>
              <a:t>Thanks For Listening</a:t>
            </a:r>
            <a:endParaRPr kumimoji="1" lang="zh-TW" altLang="en-US" sz="6600" b="1" dirty="0">
              <a:latin typeface="+mj-ea"/>
            </a:endParaRPr>
          </a:p>
        </p:txBody>
      </p:sp>
    </p:spTree>
    <p:extLst>
      <p:ext uri="{BB962C8B-B14F-4D97-AF65-F5344CB8AC3E}">
        <p14:creationId xmlns:p14="http://schemas.microsoft.com/office/powerpoint/2010/main" val="7793558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zh-TW" altLang="en-US" b="1" dirty="0"/>
              <a:t>專題動機 </a:t>
            </a:r>
            <a:endParaRPr kumimoji="1" lang="zh-TW" altLang="en-US" b="1" dirty="0"/>
          </a:p>
        </p:txBody>
      </p:sp>
      <p:sp>
        <p:nvSpPr>
          <p:cNvPr id="3" name="內容版面配置區 2"/>
          <p:cNvSpPr>
            <a:spLocks noGrp="1"/>
          </p:cNvSpPr>
          <p:nvPr>
            <p:ph idx="1"/>
          </p:nvPr>
        </p:nvSpPr>
        <p:spPr>
          <a:xfrm>
            <a:off x="677334" y="1930400"/>
            <a:ext cx="8596668" cy="3880773"/>
          </a:xfrm>
        </p:spPr>
        <p:txBody>
          <a:bodyPr/>
          <a:lstStyle/>
          <a:p>
            <a:pPr>
              <a:lnSpc>
                <a:spcPct val="150000"/>
              </a:lnSpc>
            </a:pPr>
            <a:r>
              <a:rPr lang="zh-TW" altLang="en-US" dirty="0"/>
              <a:t>隨著音樂成為我們生活中不可或缺的一部分，收聽音樂的平台越來越多樣化，然而台灣目前仍缺少一個能提供較為客觀、準確的音樂排行榜，因此根據此點，我們在除了能夠播放、收藏音樂的基本功能外，提供</a:t>
            </a:r>
            <a:r>
              <a:rPr lang="zh-TW" altLang="en-US" b="1" dirty="0"/>
              <a:t>綜觀性更高的排行</a:t>
            </a:r>
            <a:r>
              <a:rPr lang="zh-TW" altLang="en-US" dirty="0"/>
              <a:t>和以此為基礎所提供的</a:t>
            </a:r>
            <a:r>
              <a:rPr lang="zh-TW" altLang="en-US" b="1" dirty="0"/>
              <a:t>推薦清單</a:t>
            </a:r>
            <a:r>
              <a:rPr lang="zh-TW" altLang="en-US" dirty="0"/>
              <a:t>，以上述兩項為主軸，執行此專題</a:t>
            </a:r>
            <a:r>
              <a:rPr lang="zh-Hant" altLang="en-US" dirty="0"/>
              <a:t>。</a:t>
            </a:r>
            <a:endParaRPr lang="zh-TW" altLang="en-US" dirty="0"/>
          </a:p>
          <a:p>
            <a:endParaRPr kumimoji="1" lang="zh-TW" altLang="en-US" dirty="0"/>
          </a:p>
        </p:txBody>
      </p:sp>
    </p:spTree>
    <p:extLst>
      <p:ext uri="{BB962C8B-B14F-4D97-AF65-F5344CB8AC3E}">
        <p14:creationId xmlns:p14="http://schemas.microsoft.com/office/powerpoint/2010/main" val="13820168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Autofit/>
          </a:bodyPr>
          <a:lstStyle/>
          <a:p>
            <a:r>
              <a:rPr lang="zh-TW" altLang="en-US" b="1" dirty="0"/>
              <a:t>專題架構</a:t>
            </a:r>
            <a:br>
              <a:rPr lang="zh-TW" altLang="en-US" b="1" dirty="0"/>
            </a:br>
            <a:br>
              <a:rPr lang="zh-TW" altLang="en-US" b="1" dirty="0"/>
            </a:br>
            <a:endParaRPr kumimoji="1" lang="zh-TW" altLang="en-US" b="1" dirty="0"/>
          </a:p>
        </p:txBody>
      </p:sp>
      <p:sp>
        <p:nvSpPr>
          <p:cNvPr id="3" name="內容版面配置區 2"/>
          <p:cNvSpPr>
            <a:spLocks noGrp="1"/>
          </p:cNvSpPr>
          <p:nvPr>
            <p:ph idx="1"/>
          </p:nvPr>
        </p:nvSpPr>
        <p:spPr>
          <a:xfrm>
            <a:off x="677334" y="1930400"/>
            <a:ext cx="8596668" cy="3880773"/>
          </a:xfrm>
        </p:spPr>
        <p:txBody>
          <a:bodyPr/>
          <a:lstStyle/>
          <a:p>
            <a:r>
              <a:rPr lang="zh-TW" altLang="en-US" dirty="0"/>
              <a:t>資料庫 </a:t>
            </a:r>
          </a:p>
          <a:p>
            <a:r>
              <a:rPr lang="en-US" altLang="zh-TW" dirty="0"/>
              <a:t>APP</a:t>
            </a:r>
          </a:p>
          <a:p>
            <a:r>
              <a:rPr lang="en-US" altLang="zh-TW" dirty="0"/>
              <a:t>VM Server</a:t>
            </a:r>
          </a:p>
          <a:p>
            <a:r>
              <a:rPr lang="en-US" altLang="zh-TW" dirty="0"/>
              <a:t>Back-End</a:t>
            </a:r>
          </a:p>
        </p:txBody>
      </p:sp>
    </p:spTree>
    <p:extLst>
      <p:ext uri="{BB962C8B-B14F-4D97-AF65-F5344CB8AC3E}">
        <p14:creationId xmlns:p14="http://schemas.microsoft.com/office/powerpoint/2010/main" val="13324475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a:t>資料庫 </a:t>
            </a:r>
            <a:endParaRPr kumimoji="1" lang="zh-TW" altLang="en-US" b="1" dirty="0"/>
          </a:p>
        </p:txBody>
      </p:sp>
      <p:sp>
        <p:nvSpPr>
          <p:cNvPr id="3" name="內容版面配置區 2"/>
          <p:cNvSpPr>
            <a:spLocks noGrp="1"/>
          </p:cNvSpPr>
          <p:nvPr>
            <p:ph idx="1"/>
          </p:nvPr>
        </p:nvSpPr>
        <p:spPr>
          <a:xfrm>
            <a:off x="677334" y="1930400"/>
            <a:ext cx="8596668" cy="4332748"/>
          </a:xfrm>
        </p:spPr>
        <p:txBody>
          <a:bodyPr>
            <a:normAutofit/>
          </a:bodyPr>
          <a:lstStyle/>
          <a:p>
            <a:r>
              <a:rPr lang="zh-TW" altLang="en-US" dirty="0"/>
              <a:t>十萬筆資料將為歌曲的數量，並且我們強調歌曲的分類，以達到推薦清單的目的</a:t>
            </a:r>
            <a:endParaRPr lang="en-US" altLang="zh-TW" dirty="0"/>
          </a:p>
          <a:p>
            <a:r>
              <a:rPr lang="zh-TW" altLang="en-US" dirty="0"/>
              <a:t>此部分利用 </a:t>
            </a:r>
            <a:r>
              <a:rPr lang="en-US" altLang="zh-TW" dirty="0"/>
              <a:t>MySQL </a:t>
            </a:r>
            <a:r>
              <a:rPr lang="zh-TW" altLang="en-US" dirty="0"/>
              <a:t>實作</a:t>
            </a:r>
            <a:endParaRPr lang="en-US" altLang="zh-TW" dirty="0"/>
          </a:p>
          <a:p>
            <a:r>
              <a:rPr lang="zh-TW" altLang="en-US" dirty="0"/>
              <a:t>基礎有三個</a:t>
            </a:r>
            <a:r>
              <a:rPr lang="en-US" altLang="zh-TW" dirty="0"/>
              <a:t>Table</a:t>
            </a:r>
          </a:p>
          <a:p>
            <a:pPr lvl="1"/>
            <a:r>
              <a:rPr lang="en-US" altLang="zh-TW" dirty="0"/>
              <a:t>User</a:t>
            </a:r>
          </a:p>
          <a:p>
            <a:pPr lvl="2"/>
            <a:r>
              <a:rPr lang="zh-TW" altLang="en-US" dirty="0"/>
              <a:t>帳號、密碼</a:t>
            </a:r>
            <a:endParaRPr lang="en-US" altLang="zh-TW" dirty="0"/>
          </a:p>
          <a:p>
            <a:pPr lvl="1"/>
            <a:r>
              <a:rPr lang="en-US" altLang="zh-TW" dirty="0"/>
              <a:t>Song</a:t>
            </a:r>
          </a:p>
          <a:p>
            <a:pPr lvl="2"/>
            <a:r>
              <a:rPr lang="zh-TW" altLang="en-US" dirty="0"/>
              <a:t>歌名、歌手、歌詞、專輯</a:t>
            </a:r>
            <a:endParaRPr lang="en-US" altLang="zh-TW" dirty="0"/>
          </a:p>
          <a:p>
            <a:pPr lvl="1"/>
            <a:r>
              <a:rPr lang="zh-TW" altLang="en-US" dirty="0"/>
              <a:t>分類</a:t>
            </a:r>
            <a:endParaRPr lang="en-US" altLang="zh-TW" dirty="0"/>
          </a:p>
          <a:p>
            <a:pPr lvl="2"/>
            <a:r>
              <a:rPr lang="zh-TW" altLang="en-US" dirty="0"/>
              <a:t>語言</a:t>
            </a:r>
            <a:r>
              <a:rPr lang="zh-Hant" altLang="en-US" dirty="0"/>
              <a:t>（</a:t>
            </a:r>
            <a:r>
              <a:rPr lang="zh-TW" altLang="en-US" dirty="0"/>
              <a:t>國語、英文、韓文</a:t>
            </a:r>
            <a:r>
              <a:rPr lang="zh-Hant" altLang="en-US" dirty="0"/>
              <a:t>）</a:t>
            </a:r>
            <a:endParaRPr lang="en-US" altLang="zh-Hant" dirty="0"/>
          </a:p>
          <a:p>
            <a:pPr lvl="2"/>
            <a:r>
              <a:rPr lang="zh-TW" altLang="en-US" dirty="0"/>
              <a:t>歌曲</a:t>
            </a:r>
            <a:r>
              <a:rPr lang="zh-Hant" altLang="en-US" dirty="0"/>
              <a:t>類型（</a:t>
            </a:r>
            <a:r>
              <a:rPr lang="en-US" altLang="zh-Hant" dirty="0"/>
              <a:t>R</a:t>
            </a:r>
            <a:r>
              <a:rPr lang="zh-Hant" altLang="en-US" dirty="0"/>
              <a:t>＆</a:t>
            </a:r>
            <a:r>
              <a:rPr lang="en-US" altLang="zh-Hant" dirty="0"/>
              <a:t>B</a:t>
            </a:r>
            <a:r>
              <a:rPr lang="zh-Hant" altLang="en-US" dirty="0"/>
              <a:t>、</a:t>
            </a:r>
            <a:r>
              <a:rPr lang="en-US" altLang="zh-Hant" dirty="0"/>
              <a:t>Hip-Hop…</a:t>
            </a:r>
            <a:r>
              <a:rPr lang="zh-Hant" altLang="en-US" dirty="0"/>
              <a:t>）</a:t>
            </a:r>
            <a:endParaRPr lang="en-US" altLang="zh-Hant" dirty="0"/>
          </a:p>
          <a:p>
            <a:pPr lvl="2"/>
            <a:r>
              <a:rPr lang="zh-TW" altLang="en-US" dirty="0"/>
              <a:t>情緒（輕快、悲傷</a:t>
            </a:r>
            <a:r>
              <a:rPr lang="mr-IN" altLang="zh-TW" dirty="0"/>
              <a:t>…</a:t>
            </a:r>
            <a:r>
              <a:rPr lang="zh-TW" altLang="en-US" dirty="0"/>
              <a:t>）</a:t>
            </a:r>
            <a:br>
              <a:rPr lang="zh-TW" altLang="en-US" dirty="0"/>
            </a:br>
            <a:endParaRPr lang="zh-TW" altLang="en-US" dirty="0"/>
          </a:p>
          <a:p>
            <a:endParaRPr kumimoji="1" lang="zh-TW" altLang="en-US" dirty="0"/>
          </a:p>
        </p:txBody>
      </p:sp>
    </p:spTree>
    <p:extLst>
      <p:ext uri="{BB962C8B-B14F-4D97-AF65-F5344CB8AC3E}">
        <p14:creationId xmlns:p14="http://schemas.microsoft.com/office/powerpoint/2010/main" val="19568963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Autofit/>
          </a:bodyPr>
          <a:lstStyle/>
          <a:p>
            <a:r>
              <a:rPr lang="en-US" altLang="zh-TW" b="1" dirty="0"/>
              <a:t>APP</a:t>
            </a:r>
            <a:br>
              <a:rPr lang="en-US" altLang="zh-TW" b="1" dirty="0"/>
            </a:br>
            <a:br>
              <a:rPr lang="en-US" altLang="zh-TW" b="1" dirty="0"/>
            </a:br>
            <a:endParaRPr kumimoji="1" lang="zh-TW" altLang="en-US" b="1" dirty="0"/>
          </a:p>
        </p:txBody>
      </p:sp>
      <p:sp>
        <p:nvSpPr>
          <p:cNvPr id="3" name="內容版面配置區 2"/>
          <p:cNvSpPr>
            <a:spLocks noGrp="1"/>
          </p:cNvSpPr>
          <p:nvPr>
            <p:ph idx="1"/>
          </p:nvPr>
        </p:nvSpPr>
        <p:spPr>
          <a:xfrm>
            <a:off x="677334" y="1941689"/>
            <a:ext cx="8596668" cy="3880773"/>
          </a:xfrm>
        </p:spPr>
        <p:txBody>
          <a:bodyPr/>
          <a:lstStyle/>
          <a:p>
            <a:r>
              <a:rPr lang="zh-Hant" altLang="en-US" dirty="0"/>
              <a:t>使用</a:t>
            </a:r>
            <a:r>
              <a:rPr lang="en-US" altLang="zh-Hant" dirty="0" err="1"/>
              <a:t>Xcode</a:t>
            </a:r>
            <a:r>
              <a:rPr lang="en-US" altLang="zh-Hant" dirty="0"/>
              <a:t> IDE</a:t>
            </a:r>
            <a:r>
              <a:rPr lang="zh-Hant" altLang="en-US" dirty="0"/>
              <a:t>進行</a:t>
            </a:r>
            <a:r>
              <a:rPr lang="en-US" altLang="zh-Hant" dirty="0"/>
              <a:t>iOS</a:t>
            </a:r>
            <a:r>
              <a:rPr lang="zh-Hant" altLang="en-US" dirty="0"/>
              <a:t>的</a:t>
            </a:r>
            <a:r>
              <a:rPr lang="en-US" altLang="zh-Hant" dirty="0"/>
              <a:t>App</a:t>
            </a:r>
            <a:r>
              <a:rPr lang="zh-Hant" altLang="en-US" dirty="0"/>
              <a:t>開發</a:t>
            </a:r>
            <a:endParaRPr lang="en-US" altLang="zh-Hant" dirty="0"/>
          </a:p>
          <a:p>
            <a:r>
              <a:rPr lang="zh-Hant" altLang="en-US" dirty="0"/>
              <a:t>撰寫語言為</a:t>
            </a:r>
            <a:r>
              <a:rPr lang="en-US" altLang="zh-Hant" dirty="0"/>
              <a:t>Swift</a:t>
            </a:r>
          </a:p>
        </p:txBody>
      </p:sp>
      <p:pic>
        <p:nvPicPr>
          <p:cNvPr id="4" name="圖片 3">
            <a:extLst>
              <a:ext uri="{FF2B5EF4-FFF2-40B4-BE49-F238E27FC236}">
                <a16:creationId xmlns:a16="http://schemas.microsoft.com/office/drawing/2014/main" id="{87963988-26C8-F740-A9C2-E374A452F6E8}"/>
              </a:ext>
            </a:extLst>
          </p:cNvPr>
          <p:cNvPicPr>
            <a:picLocks noChangeAspect="1"/>
          </p:cNvPicPr>
          <p:nvPr/>
        </p:nvPicPr>
        <p:blipFill>
          <a:blip r:embed="rId2"/>
          <a:stretch>
            <a:fillRect/>
          </a:stretch>
        </p:blipFill>
        <p:spPr>
          <a:xfrm>
            <a:off x="5448300" y="3273778"/>
            <a:ext cx="2171700" cy="2171700"/>
          </a:xfrm>
          <a:prstGeom prst="rect">
            <a:avLst/>
          </a:prstGeom>
        </p:spPr>
      </p:pic>
      <p:pic>
        <p:nvPicPr>
          <p:cNvPr id="5" name="圖片 4">
            <a:extLst>
              <a:ext uri="{FF2B5EF4-FFF2-40B4-BE49-F238E27FC236}">
                <a16:creationId xmlns:a16="http://schemas.microsoft.com/office/drawing/2014/main" id="{078C9C55-E064-3440-B57C-D8181472B9C1}"/>
              </a:ext>
            </a:extLst>
          </p:cNvPr>
          <p:cNvPicPr>
            <a:picLocks noChangeAspect="1"/>
          </p:cNvPicPr>
          <p:nvPr/>
        </p:nvPicPr>
        <p:blipFill rotWithShape="1">
          <a:blip r:embed="rId3"/>
          <a:srcRect l="23620" r="25803"/>
          <a:stretch/>
        </p:blipFill>
        <p:spPr>
          <a:xfrm>
            <a:off x="5448300" y="814564"/>
            <a:ext cx="2171700" cy="2254250"/>
          </a:xfrm>
          <a:prstGeom prst="rect">
            <a:avLst/>
          </a:prstGeom>
        </p:spPr>
      </p:pic>
    </p:spTree>
    <p:extLst>
      <p:ext uri="{BB962C8B-B14F-4D97-AF65-F5344CB8AC3E}">
        <p14:creationId xmlns:p14="http://schemas.microsoft.com/office/powerpoint/2010/main" val="16344737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圓角矩形 12">
            <a:extLst>
              <a:ext uri="{FF2B5EF4-FFF2-40B4-BE49-F238E27FC236}">
                <a16:creationId xmlns:a16="http://schemas.microsoft.com/office/drawing/2014/main" id="{2F598EC1-DC87-0945-8957-4AE26B7E14F7}"/>
              </a:ext>
            </a:extLst>
          </p:cNvPr>
          <p:cNvSpPr/>
          <p:nvPr/>
        </p:nvSpPr>
        <p:spPr>
          <a:xfrm>
            <a:off x="1193334" y="693943"/>
            <a:ext cx="1311965" cy="5009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Hant" altLang="en-US" sz="2000" b="1" dirty="0">
                <a:solidFill>
                  <a:schemeClr val="bg1"/>
                </a:solidFill>
              </a:rPr>
              <a:t>登入頁面</a:t>
            </a:r>
            <a:endParaRPr kumimoji="1" lang="zh-TW" altLang="en-US" sz="2000" b="1" dirty="0">
              <a:solidFill>
                <a:schemeClr val="bg1"/>
              </a:solidFill>
            </a:endParaRPr>
          </a:p>
        </p:txBody>
      </p:sp>
      <p:sp>
        <p:nvSpPr>
          <p:cNvPr id="16" name="圓角矩形 15">
            <a:extLst>
              <a:ext uri="{FF2B5EF4-FFF2-40B4-BE49-F238E27FC236}">
                <a16:creationId xmlns:a16="http://schemas.microsoft.com/office/drawing/2014/main" id="{136284D2-7CC6-1640-AD36-006227C8C386}"/>
              </a:ext>
            </a:extLst>
          </p:cNvPr>
          <p:cNvSpPr/>
          <p:nvPr/>
        </p:nvSpPr>
        <p:spPr>
          <a:xfrm>
            <a:off x="5742590" y="672610"/>
            <a:ext cx="1713826" cy="5009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Hant" altLang="en-US" sz="2000" b="1" dirty="0">
                <a:solidFill>
                  <a:schemeClr val="bg1"/>
                </a:solidFill>
              </a:rPr>
              <a:t>登入後介面</a:t>
            </a:r>
            <a:endParaRPr kumimoji="1" lang="en-US" altLang="zh-Hant" sz="2000" b="1" dirty="0">
              <a:solidFill>
                <a:schemeClr val="bg1"/>
              </a:solidFill>
            </a:endParaRPr>
          </a:p>
        </p:txBody>
      </p:sp>
      <p:pic>
        <p:nvPicPr>
          <p:cNvPr id="18" name="圖片 17">
            <a:extLst>
              <a:ext uri="{FF2B5EF4-FFF2-40B4-BE49-F238E27FC236}">
                <a16:creationId xmlns:a16="http://schemas.microsoft.com/office/drawing/2014/main" id="{0A539E89-7DB9-8A47-A92D-C84160193E4B}"/>
              </a:ext>
            </a:extLst>
          </p:cNvPr>
          <p:cNvPicPr>
            <a:picLocks noChangeAspect="1"/>
          </p:cNvPicPr>
          <p:nvPr/>
        </p:nvPicPr>
        <p:blipFill>
          <a:blip r:embed="rId2"/>
          <a:stretch>
            <a:fillRect/>
          </a:stretch>
        </p:blipFill>
        <p:spPr>
          <a:xfrm>
            <a:off x="759079" y="1643666"/>
            <a:ext cx="2180477" cy="4719100"/>
          </a:xfrm>
          <a:prstGeom prst="rect">
            <a:avLst/>
          </a:prstGeom>
        </p:spPr>
      </p:pic>
      <p:pic>
        <p:nvPicPr>
          <p:cNvPr id="22" name="圖片 21">
            <a:extLst>
              <a:ext uri="{FF2B5EF4-FFF2-40B4-BE49-F238E27FC236}">
                <a16:creationId xmlns:a16="http://schemas.microsoft.com/office/drawing/2014/main" id="{CD7534CB-0880-1D49-AB88-D973A954570A}"/>
              </a:ext>
            </a:extLst>
          </p:cNvPr>
          <p:cNvPicPr>
            <a:picLocks noChangeAspect="1"/>
          </p:cNvPicPr>
          <p:nvPr/>
        </p:nvPicPr>
        <p:blipFill>
          <a:blip r:embed="rId3"/>
          <a:stretch>
            <a:fillRect/>
          </a:stretch>
        </p:blipFill>
        <p:spPr>
          <a:xfrm>
            <a:off x="2939557" y="1643666"/>
            <a:ext cx="2180476" cy="4719100"/>
          </a:xfrm>
          <a:prstGeom prst="rect">
            <a:avLst/>
          </a:prstGeom>
        </p:spPr>
      </p:pic>
      <p:sp>
        <p:nvSpPr>
          <p:cNvPr id="24" name="圓角矩形 23">
            <a:extLst>
              <a:ext uri="{FF2B5EF4-FFF2-40B4-BE49-F238E27FC236}">
                <a16:creationId xmlns:a16="http://schemas.microsoft.com/office/drawing/2014/main" id="{903ECC9D-DD7E-4D43-8759-6168DDAC9C40}"/>
              </a:ext>
            </a:extLst>
          </p:cNvPr>
          <p:cNvSpPr/>
          <p:nvPr/>
        </p:nvSpPr>
        <p:spPr>
          <a:xfrm>
            <a:off x="3373812" y="693943"/>
            <a:ext cx="1311965" cy="5009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Hant" altLang="en-US" sz="2000" b="1" dirty="0">
                <a:solidFill>
                  <a:schemeClr val="bg1"/>
                </a:solidFill>
              </a:rPr>
              <a:t>註冊帳號</a:t>
            </a:r>
            <a:endParaRPr kumimoji="1" lang="zh-TW" altLang="en-US" sz="2000" b="1" dirty="0">
              <a:solidFill>
                <a:schemeClr val="bg1"/>
              </a:solidFill>
            </a:endParaRPr>
          </a:p>
        </p:txBody>
      </p:sp>
      <p:pic>
        <p:nvPicPr>
          <p:cNvPr id="30" name="圖片 29">
            <a:extLst>
              <a:ext uri="{FF2B5EF4-FFF2-40B4-BE49-F238E27FC236}">
                <a16:creationId xmlns:a16="http://schemas.microsoft.com/office/drawing/2014/main" id="{6E6DCC5B-6B06-0A4B-A511-CD650095C09E}"/>
              </a:ext>
            </a:extLst>
          </p:cNvPr>
          <p:cNvPicPr>
            <a:picLocks noChangeAspect="1"/>
          </p:cNvPicPr>
          <p:nvPr/>
        </p:nvPicPr>
        <p:blipFill>
          <a:blip r:embed="rId4"/>
          <a:stretch>
            <a:fillRect/>
          </a:stretch>
        </p:blipFill>
        <p:spPr>
          <a:xfrm>
            <a:off x="5509265" y="1643666"/>
            <a:ext cx="2180476" cy="4719100"/>
          </a:xfrm>
          <a:prstGeom prst="rect">
            <a:avLst/>
          </a:prstGeom>
        </p:spPr>
      </p:pic>
      <p:pic>
        <p:nvPicPr>
          <p:cNvPr id="32" name="圖片 31">
            <a:extLst>
              <a:ext uri="{FF2B5EF4-FFF2-40B4-BE49-F238E27FC236}">
                <a16:creationId xmlns:a16="http://schemas.microsoft.com/office/drawing/2014/main" id="{C49C12D0-905B-524A-818D-4D030003C2BC}"/>
              </a:ext>
            </a:extLst>
          </p:cNvPr>
          <p:cNvPicPr>
            <a:picLocks noChangeAspect="1"/>
          </p:cNvPicPr>
          <p:nvPr/>
        </p:nvPicPr>
        <p:blipFill>
          <a:blip r:embed="rId5"/>
          <a:stretch>
            <a:fillRect/>
          </a:stretch>
        </p:blipFill>
        <p:spPr>
          <a:xfrm>
            <a:off x="7689741" y="1643666"/>
            <a:ext cx="2180477" cy="4719100"/>
          </a:xfrm>
          <a:prstGeom prst="rect">
            <a:avLst/>
          </a:prstGeom>
        </p:spPr>
      </p:pic>
      <p:sp>
        <p:nvSpPr>
          <p:cNvPr id="34" name="圓角矩形 33">
            <a:extLst>
              <a:ext uri="{FF2B5EF4-FFF2-40B4-BE49-F238E27FC236}">
                <a16:creationId xmlns:a16="http://schemas.microsoft.com/office/drawing/2014/main" id="{C5482C80-0983-5347-8188-FB5AD2FE22E7}"/>
              </a:ext>
            </a:extLst>
          </p:cNvPr>
          <p:cNvSpPr/>
          <p:nvPr/>
        </p:nvSpPr>
        <p:spPr>
          <a:xfrm>
            <a:off x="7689741" y="657206"/>
            <a:ext cx="2190764" cy="5009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Hant" altLang="en-US" sz="2000" b="1" dirty="0">
                <a:solidFill>
                  <a:schemeClr val="bg1"/>
                </a:solidFill>
              </a:rPr>
              <a:t>使用者曲庫介面</a:t>
            </a:r>
            <a:endParaRPr kumimoji="1" lang="en-US" altLang="zh-Hant" sz="2000" b="1" dirty="0">
              <a:solidFill>
                <a:schemeClr val="bg1"/>
              </a:solidFill>
            </a:endParaRPr>
          </a:p>
        </p:txBody>
      </p:sp>
    </p:spTree>
    <p:extLst>
      <p:ext uri="{BB962C8B-B14F-4D97-AF65-F5344CB8AC3E}">
        <p14:creationId xmlns:p14="http://schemas.microsoft.com/office/powerpoint/2010/main" val="26052883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b="1" dirty="0"/>
              <a:t>VM Server</a:t>
            </a:r>
            <a:endParaRPr kumimoji="1" lang="zh-TW" altLang="en-US" b="1" dirty="0"/>
          </a:p>
        </p:txBody>
      </p:sp>
      <p:sp>
        <p:nvSpPr>
          <p:cNvPr id="3" name="內容版面配置區 2"/>
          <p:cNvSpPr>
            <a:spLocks noGrp="1"/>
          </p:cNvSpPr>
          <p:nvPr>
            <p:ph idx="1"/>
          </p:nvPr>
        </p:nvSpPr>
        <p:spPr>
          <a:xfrm>
            <a:off x="677334" y="1930400"/>
            <a:ext cx="8596668" cy="3880773"/>
          </a:xfrm>
        </p:spPr>
        <p:txBody>
          <a:bodyPr/>
          <a:lstStyle/>
          <a:p>
            <a:r>
              <a:rPr lang="en-US" altLang="zh-TW" dirty="0"/>
              <a:t>OS </a:t>
            </a:r>
            <a:r>
              <a:rPr lang="zh-TW" altLang="en-US" dirty="0"/>
              <a:t>將使用 </a:t>
            </a:r>
            <a:r>
              <a:rPr lang="en-US" altLang="zh-TW" dirty="0"/>
              <a:t>Linux</a:t>
            </a:r>
            <a:r>
              <a:rPr lang="zh-TW" altLang="en-US" dirty="0"/>
              <a:t> </a:t>
            </a:r>
            <a:r>
              <a:rPr lang="en-US" altLang="zh-TW" dirty="0"/>
              <a:t>Ubuntu</a:t>
            </a:r>
          </a:p>
          <a:p>
            <a:r>
              <a:rPr lang="zh-TW" altLang="en-US" dirty="0"/>
              <a:t>將用 </a:t>
            </a:r>
            <a:r>
              <a:rPr lang="en-US" altLang="zh-TW" dirty="0" err="1"/>
              <a:t>npm</a:t>
            </a:r>
            <a:r>
              <a:rPr lang="en-US" altLang="zh-TW" dirty="0"/>
              <a:t> </a:t>
            </a:r>
            <a:r>
              <a:rPr lang="zh-TW" altLang="en-US" dirty="0"/>
              <a:t>的插件 </a:t>
            </a:r>
            <a:r>
              <a:rPr lang="en-US" altLang="zh-TW" dirty="0"/>
              <a:t>pm2 </a:t>
            </a:r>
            <a:r>
              <a:rPr lang="zh-TW" altLang="en-US" dirty="0"/>
              <a:t>進行 </a:t>
            </a:r>
            <a:r>
              <a:rPr lang="en-US" altLang="zh-TW" dirty="0"/>
              <a:t>server </a:t>
            </a:r>
            <a:r>
              <a:rPr lang="zh-TW" altLang="en-US" dirty="0"/>
              <a:t>控管及部署</a:t>
            </a:r>
            <a:br>
              <a:rPr lang="zh-TW" altLang="en-US" dirty="0"/>
            </a:br>
            <a:endParaRPr lang="zh-TW" altLang="en-US" dirty="0"/>
          </a:p>
          <a:p>
            <a:endParaRPr kumimoji="1" lang="zh-TW" altLang="en-US" dirty="0"/>
          </a:p>
        </p:txBody>
      </p:sp>
    </p:spTree>
    <p:extLst>
      <p:ext uri="{BB962C8B-B14F-4D97-AF65-F5344CB8AC3E}">
        <p14:creationId xmlns:p14="http://schemas.microsoft.com/office/powerpoint/2010/main" val="3104994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b="1" dirty="0"/>
              <a:t>Back-End </a:t>
            </a:r>
            <a:endParaRPr kumimoji="1" lang="zh-TW" altLang="en-US" b="1" dirty="0"/>
          </a:p>
        </p:txBody>
      </p:sp>
      <p:sp>
        <p:nvSpPr>
          <p:cNvPr id="3" name="內容版面配置區 2"/>
          <p:cNvSpPr>
            <a:spLocks noGrp="1"/>
          </p:cNvSpPr>
          <p:nvPr>
            <p:ph idx="1"/>
          </p:nvPr>
        </p:nvSpPr>
        <p:spPr/>
        <p:txBody>
          <a:bodyPr/>
          <a:lstStyle/>
          <a:p>
            <a:r>
              <a:rPr lang="zh-TW" altLang="en-US" dirty="0"/>
              <a:t>開發環境為 </a:t>
            </a:r>
            <a:r>
              <a:rPr lang="en-US" altLang="zh-TW" dirty="0" err="1"/>
              <a:t>Node.js</a:t>
            </a:r>
            <a:endParaRPr lang="en-US" altLang="zh-TW" dirty="0"/>
          </a:p>
          <a:p>
            <a:r>
              <a:rPr lang="zh-TW" altLang="en-US" dirty="0"/>
              <a:t>將以開 </a:t>
            </a:r>
            <a:r>
              <a:rPr lang="en-US" altLang="zh-TW" dirty="0"/>
              <a:t>API </a:t>
            </a:r>
            <a:r>
              <a:rPr lang="zh-TW" altLang="en-US" dirty="0"/>
              <a:t>的方式提供 </a:t>
            </a:r>
            <a:r>
              <a:rPr lang="en-US" altLang="zh-TW" dirty="0"/>
              <a:t>APP </a:t>
            </a:r>
            <a:r>
              <a:rPr lang="zh-TW" altLang="en-US" dirty="0"/>
              <a:t>和 </a:t>
            </a:r>
            <a:r>
              <a:rPr lang="en-US" altLang="zh-TW" dirty="0"/>
              <a:t>DB </a:t>
            </a:r>
            <a:r>
              <a:rPr lang="zh-TW" altLang="en-US" dirty="0"/>
              <a:t>所需 要的 </a:t>
            </a:r>
            <a:r>
              <a:rPr lang="en-US" altLang="zh-TW" dirty="0"/>
              <a:t>Service</a:t>
            </a:r>
          </a:p>
          <a:p>
            <a:r>
              <a:rPr lang="zh-TW" altLang="en-US" dirty="0"/>
              <a:t>推薦清單的演算法</a:t>
            </a:r>
            <a:endParaRPr kumimoji="1" lang="zh-TW" altLang="en-US" dirty="0"/>
          </a:p>
        </p:txBody>
      </p:sp>
    </p:spTree>
    <p:extLst>
      <p:ext uri="{BB962C8B-B14F-4D97-AF65-F5344CB8AC3E}">
        <p14:creationId xmlns:p14="http://schemas.microsoft.com/office/powerpoint/2010/main" val="377018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518777" y="2952722"/>
            <a:ext cx="4558679" cy="1320800"/>
          </a:xfrm>
        </p:spPr>
        <p:txBody>
          <a:bodyPr>
            <a:noAutofit/>
          </a:bodyPr>
          <a:lstStyle/>
          <a:p>
            <a:r>
              <a:rPr lang="zh-TW" altLang="en-US" sz="6600" b="1" dirty="0"/>
              <a:t>專題特色</a:t>
            </a:r>
            <a:endParaRPr kumimoji="1" lang="zh-TW" altLang="en-US" sz="6600" b="1" dirty="0"/>
          </a:p>
        </p:txBody>
      </p:sp>
    </p:spTree>
    <p:extLst>
      <p:ext uri="{BB962C8B-B14F-4D97-AF65-F5344CB8AC3E}">
        <p14:creationId xmlns:p14="http://schemas.microsoft.com/office/powerpoint/2010/main" val="633773132"/>
      </p:ext>
    </p:extLst>
  </p:cSld>
  <p:clrMapOvr>
    <a:masterClrMapping/>
  </p:clrMapOvr>
</p:sld>
</file>

<file path=ppt/theme/theme1.xml><?xml version="1.0" encoding="utf-8"?>
<a:theme xmlns:a="http://schemas.openxmlformats.org/drawingml/2006/main" name="多面向">
  <a:themeElements>
    <a:clrScheme name="多面向">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多面向">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多面向">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docProps/app.xml><?xml version="1.0" encoding="utf-8"?>
<Properties xmlns="http://schemas.openxmlformats.org/officeDocument/2006/extended-properties" xmlns:vt="http://schemas.openxmlformats.org/officeDocument/2006/docPropsVTypes">
  <Template>{6CE48BFF-4F9C-8A4D-B806-741CFE8B90E7}tf10001060</Template>
  <TotalTime>126</TotalTime>
  <Words>535</Words>
  <Application>Microsoft Macintosh PowerPoint</Application>
  <PresentationFormat>寬螢幕</PresentationFormat>
  <Paragraphs>53</Paragraphs>
  <Slides>14</Slides>
  <Notes>0</Notes>
  <HiddenSlides>0</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14</vt:i4>
      </vt:variant>
    </vt:vector>
  </HeadingPairs>
  <TitlesOfParts>
    <vt:vector size="20" baseType="lpstr">
      <vt:lpstr>微軟正黑體</vt:lpstr>
      <vt:lpstr>Arial</vt:lpstr>
      <vt:lpstr>Mangal</vt:lpstr>
      <vt:lpstr>Trebuchet MS</vt:lpstr>
      <vt:lpstr>Wingdings 3</vt:lpstr>
      <vt:lpstr>多面向</vt:lpstr>
      <vt:lpstr>Music Plus</vt:lpstr>
      <vt:lpstr>專題動機 </vt:lpstr>
      <vt:lpstr>專題架構  </vt:lpstr>
      <vt:lpstr>資料庫 </vt:lpstr>
      <vt:lpstr>APP  </vt:lpstr>
      <vt:lpstr>PowerPoint 簡報</vt:lpstr>
      <vt:lpstr>VM Server</vt:lpstr>
      <vt:lpstr>Back-End </vt:lpstr>
      <vt:lpstr>專題特色</vt:lpstr>
      <vt:lpstr>提高使用者介面體驗</vt:lpstr>
      <vt:lpstr>歌曲查詢、辨識功能</vt:lpstr>
      <vt:lpstr>預設主題歌單推薦與使用者主動推薦歌曲  </vt:lpstr>
      <vt:lpstr>綜觀性高的排行榜  </vt:lpstr>
      <vt:lpstr>Thanks For Listening</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Music Plus</dc:title>
  <dc:creator>Microsoft Office 使用者</dc:creator>
  <cp:lastModifiedBy>劉品萱</cp:lastModifiedBy>
  <cp:revision>15</cp:revision>
  <dcterms:created xsi:type="dcterms:W3CDTF">2019-09-23T10:49:31Z</dcterms:created>
  <dcterms:modified xsi:type="dcterms:W3CDTF">2019-09-23T14:06:12Z</dcterms:modified>
</cp:coreProperties>
</file>

<file path=docProps/thumbnail.jpeg>
</file>